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5"/>
  </p:notesMasterIdLst>
  <p:sldIdLst>
    <p:sldId id="275" r:id="rId4"/>
    <p:sldId id="276" r:id="rId5"/>
    <p:sldId id="302" r:id="rId6"/>
    <p:sldId id="303" r:id="rId7"/>
    <p:sldId id="312" r:id="rId8"/>
    <p:sldId id="304" r:id="rId9"/>
    <p:sldId id="305" r:id="rId10"/>
    <p:sldId id="306" r:id="rId11"/>
    <p:sldId id="308" r:id="rId12"/>
    <p:sldId id="310" r:id="rId13"/>
    <p:sldId id="278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A8816"/>
    <a:srgbClr val="EAAC0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04"/>
    <p:restoredTop sz="94660"/>
  </p:normalViewPr>
  <p:slideViewPr>
    <p:cSldViewPr showGuides="1">
      <p:cViewPr varScale="1">
        <p:scale>
          <a:sx n="66" d="100"/>
          <a:sy n="66" d="100"/>
        </p:scale>
        <p:origin x="762" y="60"/>
      </p:cViewPr>
      <p:guideLst>
        <p:guide orient="horz" pos="212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F22AF8-7D0E-4C32-98E1-9CC6042E588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B787CFB-0C1D-4156-8AFA-8DE70BF3CDC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750" y="630238"/>
            <a:ext cx="522922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13" name="Rectangle 12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 title="left edge border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809625" y="6375400"/>
            <a:ext cx="174625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5313" y="6375400"/>
            <a:ext cx="30861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00850" y="6375400"/>
            <a:ext cx="174625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8D57E7-FF4F-4B2C-A8FD-16747CCA1644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750" y="630238"/>
            <a:ext cx="522922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13" name="Rectangle 12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 title="left edge border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809625" y="6375400"/>
            <a:ext cx="174625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5313" y="6375400"/>
            <a:ext cx="30861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00850" y="6375400"/>
            <a:ext cx="174625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8D57E7-FF4F-4B2C-A8FD-16747CCA1644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6"/>
          <p:cNvSpPr/>
          <p:nvPr/>
        </p:nvSpPr>
        <p:spPr>
          <a:xfrm>
            <a:off x="0" y="0"/>
            <a:ext cx="2111375" cy="6858000"/>
          </a:xfrm>
          <a:custGeom>
            <a:avLst/>
            <a:gdLst/>
            <a:ahLst/>
            <a:cxnLst>
              <a:cxn ang="0">
                <a:pos x="1061046" y="0"/>
              </a:cxn>
              <a:cxn ang="0">
                <a:pos x="1096772" y="176213"/>
              </a:cxn>
              <a:cxn ang="0">
                <a:pos x="1139642" y="344488"/>
              </a:cxn>
              <a:cxn ang="0">
                <a:pos x="1199185" y="495300"/>
              </a:cxn>
              <a:cxn ang="0">
                <a:pos x="1273017" y="614363"/>
              </a:cxn>
              <a:cxn ang="0">
                <a:pos x="1363522" y="723900"/>
              </a:cxn>
              <a:cxn ang="0">
                <a:pos x="1461172" y="825500"/>
              </a:cxn>
              <a:cxn ang="0">
                <a:pos x="1561203" y="927100"/>
              </a:cxn>
              <a:cxn ang="0">
                <a:pos x="1655280" y="1033463"/>
              </a:cxn>
              <a:cxn ang="0">
                <a:pos x="1733876" y="1150938"/>
              </a:cxn>
              <a:cxn ang="0">
                <a:pos x="1792228" y="1282700"/>
              </a:cxn>
              <a:cxn ang="0">
                <a:pos x="1821999" y="1439863"/>
              </a:cxn>
              <a:cxn ang="0">
                <a:pos x="1826762" y="1608138"/>
              </a:cxn>
              <a:cxn ang="0">
                <a:pos x="1813663" y="1785938"/>
              </a:cxn>
              <a:cxn ang="0">
                <a:pos x="1795800" y="1963738"/>
              </a:cxn>
              <a:cxn ang="0">
                <a:pos x="1781510" y="2143125"/>
              </a:cxn>
              <a:cxn ang="0">
                <a:pos x="1782701" y="2314575"/>
              </a:cxn>
              <a:cxn ang="0">
                <a:pos x="1806518" y="2476500"/>
              </a:cxn>
              <a:cxn ang="0">
                <a:pos x="1854152" y="2633663"/>
              </a:cxn>
              <a:cxn ang="0">
                <a:pos x="1918457" y="2789238"/>
              </a:cxn>
              <a:cxn ang="0">
                <a:pos x="1987527" y="2944813"/>
              </a:cxn>
              <a:cxn ang="0">
                <a:pos x="2049451" y="3101975"/>
              </a:cxn>
              <a:cxn ang="0">
                <a:pos x="2094703" y="3265488"/>
              </a:cxn>
              <a:cxn ang="0">
                <a:pos x="2111375" y="3429000"/>
              </a:cxn>
              <a:cxn ang="0">
                <a:pos x="2094703" y="3592513"/>
              </a:cxn>
              <a:cxn ang="0">
                <a:pos x="2049451" y="3756025"/>
              </a:cxn>
              <a:cxn ang="0">
                <a:pos x="1987527" y="3913188"/>
              </a:cxn>
              <a:cxn ang="0">
                <a:pos x="1918457" y="4068763"/>
              </a:cxn>
              <a:cxn ang="0">
                <a:pos x="1854152" y="4224338"/>
              </a:cxn>
              <a:cxn ang="0">
                <a:pos x="1806518" y="4381500"/>
              </a:cxn>
              <a:cxn ang="0">
                <a:pos x="1782701" y="4543425"/>
              </a:cxn>
              <a:cxn ang="0">
                <a:pos x="1781510" y="4714875"/>
              </a:cxn>
              <a:cxn ang="0">
                <a:pos x="1795800" y="4894263"/>
              </a:cxn>
              <a:cxn ang="0">
                <a:pos x="1813663" y="5072063"/>
              </a:cxn>
              <a:cxn ang="0">
                <a:pos x="1826762" y="5249863"/>
              </a:cxn>
              <a:cxn ang="0">
                <a:pos x="1821999" y="5418138"/>
              </a:cxn>
              <a:cxn ang="0">
                <a:pos x="1792228" y="5575300"/>
              </a:cxn>
              <a:cxn ang="0">
                <a:pos x="1733876" y="5707063"/>
              </a:cxn>
              <a:cxn ang="0">
                <a:pos x="1655280" y="5824538"/>
              </a:cxn>
              <a:cxn ang="0">
                <a:pos x="1561203" y="5930900"/>
              </a:cxn>
              <a:cxn ang="0">
                <a:pos x="1461172" y="6032500"/>
              </a:cxn>
              <a:cxn ang="0">
                <a:pos x="1363522" y="6134100"/>
              </a:cxn>
              <a:cxn ang="0">
                <a:pos x="1273017" y="6243638"/>
              </a:cxn>
              <a:cxn ang="0">
                <a:pos x="1199185" y="6362700"/>
              </a:cxn>
              <a:cxn ang="0">
                <a:pos x="1139642" y="6513513"/>
              </a:cxn>
              <a:cxn ang="0">
                <a:pos x="1096772" y="6681788"/>
              </a:cxn>
              <a:cxn ang="0">
                <a:pos x="1061046" y="6858000"/>
              </a:cxn>
              <a:cxn ang="0">
                <a:pos x="0" y="0"/>
              </a:cxn>
            </a:cxnLst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100000"/>
            </a:schemeClr>
          </a:solidFill>
          <a:ln w="0">
            <a:noFill/>
          </a:ln>
        </p:spPr>
        <p:txBody>
          <a:bodyPr/>
          <a:p>
            <a:endParaRPr lang="en-US"/>
          </a:p>
        </p:txBody>
      </p:sp>
      <p:sp>
        <p:nvSpPr>
          <p:cNvPr id="3075" name="Freeform 11"/>
          <p:cNvSpPr/>
          <p:nvPr/>
        </p:nvSpPr>
        <p:spPr>
          <a:xfrm>
            <a:off x="655638" y="0"/>
            <a:ext cx="1235075" cy="6858000"/>
          </a:xfrm>
          <a:custGeom>
            <a:avLst/>
            <a:gdLst/>
            <a:ahLst/>
            <a:cxnLst>
              <a:cxn ang="0">
                <a:pos x="223909" y="87313"/>
              </a:cxn>
              <a:cxn ang="0">
                <a:pos x="278696" y="354013"/>
              </a:cxn>
              <a:cxn ang="0">
                <a:pos x="347774" y="604838"/>
              </a:cxn>
              <a:cxn ang="0">
                <a:pos x="454965" y="798513"/>
              </a:cxn>
              <a:cxn ang="0">
                <a:pos x="597886" y="957263"/>
              </a:cxn>
              <a:cxn ang="0">
                <a:pos x="747953" y="1111250"/>
              </a:cxn>
              <a:cxn ang="0">
                <a:pos x="876582" y="1282700"/>
              </a:cxn>
              <a:cxn ang="0">
                <a:pos x="952806" y="1487488"/>
              </a:cxn>
              <a:cxn ang="0">
                <a:pos x="967098" y="1722438"/>
              </a:cxn>
              <a:cxn ang="0">
                <a:pos x="948042" y="1971675"/>
              </a:cxn>
              <a:cxn ang="0">
                <a:pos x="926604" y="2224088"/>
              </a:cxn>
              <a:cxn ang="0">
                <a:pos x="933750" y="2462213"/>
              </a:cxn>
              <a:cxn ang="0">
                <a:pos x="1001637" y="2701925"/>
              </a:cxn>
              <a:cxn ang="0">
                <a:pos x="1102873" y="2938463"/>
              </a:cxn>
              <a:cxn ang="0">
                <a:pos x="1194581" y="3179763"/>
              </a:cxn>
              <a:cxn ang="0">
                <a:pos x="1235075" y="3429000"/>
              </a:cxn>
              <a:cxn ang="0">
                <a:pos x="1194581" y="3678238"/>
              </a:cxn>
              <a:cxn ang="0">
                <a:pos x="1102873" y="3919538"/>
              </a:cxn>
              <a:cxn ang="0">
                <a:pos x="1001637" y="4156075"/>
              </a:cxn>
              <a:cxn ang="0">
                <a:pos x="933750" y="4395788"/>
              </a:cxn>
              <a:cxn ang="0">
                <a:pos x="926604" y="4633913"/>
              </a:cxn>
              <a:cxn ang="0">
                <a:pos x="948042" y="4886325"/>
              </a:cxn>
              <a:cxn ang="0">
                <a:pos x="967098" y="5135563"/>
              </a:cxn>
              <a:cxn ang="0">
                <a:pos x="952806" y="5370513"/>
              </a:cxn>
              <a:cxn ang="0">
                <a:pos x="876582" y="5575300"/>
              </a:cxn>
              <a:cxn ang="0">
                <a:pos x="747953" y="5746750"/>
              </a:cxn>
              <a:cxn ang="0">
                <a:pos x="597886" y="5900738"/>
              </a:cxn>
              <a:cxn ang="0">
                <a:pos x="454965" y="6059488"/>
              </a:cxn>
              <a:cxn ang="0">
                <a:pos x="347774" y="6253163"/>
              </a:cxn>
              <a:cxn ang="0">
                <a:pos x="278696" y="6503988"/>
              </a:cxn>
              <a:cxn ang="0">
                <a:pos x="223909" y="6770688"/>
              </a:cxn>
              <a:cxn ang="0">
                <a:pos x="20247" y="6791325"/>
              </a:cxn>
              <a:cxn ang="0">
                <a:pos x="71460" y="6557963"/>
              </a:cxn>
              <a:cxn ang="0">
                <a:pos x="129820" y="6292850"/>
              </a:cxn>
              <a:cxn ang="0">
                <a:pos x="221527" y="6038850"/>
              </a:cxn>
              <a:cxn ang="0">
                <a:pos x="360875" y="5829300"/>
              </a:cxn>
              <a:cxn ang="0">
                <a:pos x="521661" y="5659438"/>
              </a:cxn>
              <a:cxn ang="0">
                <a:pos x="668155" y="5502275"/>
              </a:cxn>
              <a:cxn ang="0">
                <a:pos x="759863" y="5345113"/>
              </a:cxn>
              <a:cxn ang="0">
                <a:pos x="778919" y="5183188"/>
              </a:cxn>
              <a:cxn ang="0">
                <a:pos x="764627" y="4979988"/>
              </a:cxn>
              <a:cxn ang="0">
                <a:pos x="738425" y="4686300"/>
              </a:cxn>
              <a:cxn ang="0">
                <a:pos x="747953" y="4344988"/>
              </a:cxn>
              <a:cxn ang="0">
                <a:pos x="815840" y="4086225"/>
              </a:cxn>
              <a:cxn ang="0">
                <a:pos x="913503" y="3846513"/>
              </a:cxn>
              <a:cxn ang="0">
                <a:pos x="993300" y="3656013"/>
              </a:cxn>
              <a:cxn ang="0">
                <a:pos x="1039750" y="3482975"/>
              </a:cxn>
              <a:cxn ang="0">
                <a:pos x="1029031" y="3321050"/>
              </a:cxn>
              <a:cxn ang="0">
                <a:pos x="968289" y="3140075"/>
              </a:cxn>
              <a:cxn ang="0">
                <a:pos x="880155" y="2933700"/>
              </a:cxn>
              <a:cxn ang="0">
                <a:pos x="787256" y="2689225"/>
              </a:cxn>
              <a:cxn ang="0">
                <a:pos x="736043" y="2398713"/>
              </a:cxn>
              <a:cxn ang="0">
                <a:pos x="745571" y="2062163"/>
              </a:cxn>
              <a:cxn ang="0">
                <a:pos x="770582" y="1808163"/>
              </a:cxn>
              <a:cxn ang="0">
                <a:pos x="776537" y="1616075"/>
              </a:cxn>
              <a:cxn ang="0">
                <a:pos x="738425" y="1460500"/>
              </a:cxn>
              <a:cxn ang="0">
                <a:pos x="622897" y="1304925"/>
              </a:cxn>
              <a:cxn ang="0">
                <a:pos x="466875" y="1144588"/>
              </a:cxn>
              <a:cxn ang="0">
                <a:pos x="310853" y="963613"/>
              </a:cxn>
              <a:cxn ang="0">
                <a:pos x="185797" y="738188"/>
              </a:cxn>
              <a:cxn ang="0">
                <a:pos x="107191" y="477838"/>
              </a:cxn>
              <a:cxn ang="0">
                <a:pos x="54786" y="217488"/>
              </a:cxn>
              <a:cxn ang="0">
                <a:pos x="0" y="0"/>
              </a:cxn>
            </a:cxnLst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0">
            <a:noFill/>
          </a:ln>
        </p:spPr>
        <p:txBody>
          <a:bodyPr/>
          <a:p>
            <a:endParaRPr lang="en-US"/>
          </a:p>
        </p:txBody>
      </p:sp>
      <p:grpSp>
        <p:nvGrpSpPr>
          <p:cNvPr id="3076" name="Group 14"/>
          <p:cNvGrpSpPr/>
          <p:nvPr/>
        </p:nvGrpSpPr>
        <p:grpSpPr>
          <a:xfrm>
            <a:off x="0" y="0"/>
            <a:ext cx="2111375" cy="6858000"/>
            <a:chOff x="0" y="0"/>
            <a:chExt cx="2110979" cy="6858000"/>
          </a:xfrm>
        </p:grpSpPr>
        <p:sp>
          <p:nvSpPr>
            <p:cNvPr id="15" name="Freeform 14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655515" y="0"/>
              <a:ext cx="1234843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/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2427288" y="6375400"/>
            <a:ext cx="1120775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59225" y="6375400"/>
            <a:ext cx="30861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6488" y="6375400"/>
            <a:ext cx="1116013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 smtClean="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B7082E-FFD6-4A0E-B558-B383999FDC2D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1" title="right scallop background shape"/>
          <p:cNvSpPr/>
          <p:nvPr/>
        </p:nvSpPr>
        <p:spPr bwMode="auto">
          <a:xfrm>
            <a:off x="5541963" y="0"/>
            <a:ext cx="360203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3" name="Rectangle 12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 title="left edge border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/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2"/>
          </p:nvPr>
        </p:nvSpPr>
        <p:spPr>
          <a:xfrm>
            <a:off x="573088" y="6375400"/>
            <a:ext cx="925513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577975" y="6375400"/>
            <a:ext cx="2611438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268788" y="6375400"/>
            <a:ext cx="923925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EB3F98-91E2-4B84-88BA-9CBC53FC4614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1" title="right scallop background shape"/>
          <p:cNvSpPr/>
          <p:nvPr/>
        </p:nvSpPr>
        <p:spPr bwMode="auto">
          <a:xfrm>
            <a:off x="5541963" y="0"/>
            <a:ext cx="360203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3" name="Rectangle 12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 title="left edge border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base" latinLnBrk="0" hangingPunct="1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/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2"/>
          </p:nvPr>
        </p:nvSpPr>
        <p:spPr>
          <a:xfrm>
            <a:off x="574675" y="6375400"/>
            <a:ext cx="923925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577975" y="6375400"/>
            <a:ext cx="2611438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256088" y="6375400"/>
            <a:ext cx="947738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ED34F3-DFE8-4DF3-8447-250409B0DA6F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6"/>
          <p:cNvSpPr/>
          <p:nvPr/>
        </p:nvSpPr>
        <p:spPr>
          <a:xfrm>
            <a:off x="0" y="0"/>
            <a:ext cx="2111375" cy="6858000"/>
          </a:xfrm>
          <a:custGeom>
            <a:avLst/>
            <a:gdLst/>
            <a:ahLst/>
            <a:cxnLst>
              <a:cxn ang="0">
                <a:pos x="1061046" y="0"/>
              </a:cxn>
              <a:cxn ang="0">
                <a:pos x="1096772" y="176213"/>
              </a:cxn>
              <a:cxn ang="0">
                <a:pos x="1139642" y="344488"/>
              </a:cxn>
              <a:cxn ang="0">
                <a:pos x="1199185" y="495300"/>
              </a:cxn>
              <a:cxn ang="0">
                <a:pos x="1273017" y="614363"/>
              </a:cxn>
              <a:cxn ang="0">
                <a:pos x="1363522" y="723900"/>
              </a:cxn>
              <a:cxn ang="0">
                <a:pos x="1461172" y="825500"/>
              </a:cxn>
              <a:cxn ang="0">
                <a:pos x="1561203" y="927100"/>
              </a:cxn>
              <a:cxn ang="0">
                <a:pos x="1655280" y="1033463"/>
              </a:cxn>
              <a:cxn ang="0">
                <a:pos x="1733876" y="1150938"/>
              </a:cxn>
              <a:cxn ang="0">
                <a:pos x="1792228" y="1282700"/>
              </a:cxn>
              <a:cxn ang="0">
                <a:pos x="1821999" y="1439863"/>
              </a:cxn>
              <a:cxn ang="0">
                <a:pos x="1826762" y="1608138"/>
              </a:cxn>
              <a:cxn ang="0">
                <a:pos x="1813663" y="1785938"/>
              </a:cxn>
              <a:cxn ang="0">
                <a:pos x="1795800" y="1963738"/>
              </a:cxn>
              <a:cxn ang="0">
                <a:pos x="1781510" y="2143125"/>
              </a:cxn>
              <a:cxn ang="0">
                <a:pos x="1782701" y="2314575"/>
              </a:cxn>
              <a:cxn ang="0">
                <a:pos x="1806518" y="2476500"/>
              </a:cxn>
              <a:cxn ang="0">
                <a:pos x="1854152" y="2633663"/>
              </a:cxn>
              <a:cxn ang="0">
                <a:pos x="1918457" y="2789238"/>
              </a:cxn>
              <a:cxn ang="0">
                <a:pos x="1987527" y="2944813"/>
              </a:cxn>
              <a:cxn ang="0">
                <a:pos x="2049451" y="3101975"/>
              </a:cxn>
              <a:cxn ang="0">
                <a:pos x="2094703" y="3265488"/>
              </a:cxn>
              <a:cxn ang="0">
                <a:pos x="2111375" y="3429000"/>
              </a:cxn>
              <a:cxn ang="0">
                <a:pos x="2094703" y="3592513"/>
              </a:cxn>
              <a:cxn ang="0">
                <a:pos x="2049451" y="3756025"/>
              </a:cxn>
              <a:cxn ang="0">
                <a:pos x="1987527" y="3913188"/>
              </a:cxn>
              <a:cxn ang="0">
                <a:pos x="1918457" y="4068763"/>
              </a:cxn>
              <a:cxn ang="0">
                <a:pos x="1854152" y="4224338"/>
              </a:cxn>
              <a:cxn ang="0">
                <a:pos x="1806518" y="4381500"/>
              </a:cxn>
              <a:cxn ang="0">
                <a:pos x="1782701" y="4543425"/>
              </a:cxn>
              <a:cxn ang="0">
                <a:pos x="1781510" y="4714875"/>
              </a:cxn>
              <a:cxn ang="0">
                <a:pos x="1795800" y="4894263"/>
              </a:cxn>
              <a:cxn ang="0">
                <a:pos x="1813663" y="5072063"/>
              </a:cxn>
              <a:cxn ang="0">
                <a:pos x="1826762" y="5249863"/>
              </a:cxn>
              <a:cxn ang="0">
                <a:pos x="1821999" y="5418138"/>
              </a:cxn>
              <a:cxn ang="0">
                <a:pos x="1792228" y="5575300"/>
              </a:cxn>
              <a:cxn ang="0">
                <a:pos x="1733876" y="5707063"/>
              </a:cxn>
              <a:cxn ang="0">
                <a:pos x="1655280" y="5824538"/>
              </a:cxn>
              <a:cxn ang="0">
                <a:pos x="1561203" y="5930900"/>
              </a:cxn>
              <a:cxn ang="0">
                <a:pos x="1461172" y="6032500"/>
              </a:cxn>
              <a:cxn ang="0">
                <a:pos x="1363522" y="6134100"/>
              </a:cxn>
              <a:cxn ang="0">
                <a:pos x="1273017" y="6243638"/>
              </a:cxn>
              <a:cxn ang="0">
                <a:pos x="1199185" y="6362700"/>
              </a:cxn>
              <a:cxn ang="0">
                <a:pos x="1139642" y="6513513"/>
              </a:cxn>
              <a:cxn ang="0">
                <a:pos x="1096772" y="6681788"/>
              </a:cxn>
              <a:cxn ang="0">
                <a:pos x="1061046" y="6858000"/>
              </a:cxn>
              <a:cxn ang="0">
                <a:pos x="0" y="0"/>
              </a:cxn>
            </a:cxnLst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100000"/>
            </a:schemeClr>
          </a:solidFill>
          <a:ln w="0">
            <a:noFill/>
          </a:ln>
        </p:spPr>
        <p:txBody>
          <a:bodyPr/>
          <a:p>
            <a:endParaRPr lang="en-US"/>
          </a:p>
        </p:txBody>
      </p:sp>
      <p:sp>
        <p:nvSpPr>
          <p:cNvPr id="3075" name="Freeform 11"/>
          <p:cNvSpPr/>
          <p:nvPr/>
        </p:nvSpPr>
        <p:spPr>
          <a:xfrm>
            <a:off x="655638" y="0"/>
            <a:ext cx="1235075" cy="6858000"/>
          </a:xfrm>
          <a:custGeom>
            <a:avLst/>
            <a:gdLst/>
            <a:ahLst/>
            <a:cxnLst>
              <a:cxn ang="0">
                <a:pos x="223909" y="87313"/>
              </a:cxn>
              <a:cxn ang="0">
                <a:pos x="278696" y="354013"/>
              </a:cxn>
              <a:cxn ang="0">
                <a:pos x="347774" y="604838"/>
              </a:cxn>
              <a:cxn ang="0">
                <a:pos x="454965" y="798513"/>
              </a:cxn>
              <a:cxn ang="0">
                <a:pos x="597886" y="957263"/>
              </a:cxn>
              <a:cxn ang="0">
                <a:pos x="747953" y="1111250"/>
              </a:cxn>
              <a:cxn ang="0">
                <a:pos x="876582" y="1282700"/>
              </a:cxn>
              <a:cxn ang="0">
                <a:pos x="952806" y="1487488"/>
              </a:cxn>
              <a:cxn ang="0">
                <a:pos x="967098" y="1722438"/>
              </a:cxn>
              <a:cxn ang="0">
                <a:pos x="948042" y="1971675"/>
              </a:cxn>
              <a:cxn ang="0">
                <a:pos x="926604" y="2224088"/>
              </a:cxn>
              <a:cxn ang="0">
                <a:pos x="933750" y="2462213"/>
              </a:cxn>
              <a:cxn ang="0">
                <a:pos x="1001637" y="2701925"/>
              </a:cxn>
              <a:cxn ang="0">
                <a:pos x="1102873" y="2938463"/>
              </a:cxn>
              <a:cxn ang="0">
                <a:pos x="1194581" y="3179763"/>
              </a:cxn>
              <a:cxn ang="0">
                <a:pos x="1235075" y="3429000"/>
              </a:cxn>
              <a:cxn ang="0">
                <a:pos x="1194581" y="3678238"/>
              </a:cxn>
              <a:cxn ang="0">
                <a:pos x="1102873" y="3919538"/>
              </a:cxn>
              <a:cxn ang="0">
                <a:pos x="1001637" y="4156075"/>
              </a:cxn>
              <a:cxn ang="0">
                <a:pos x="933750" y="4395788"/>
              </a:cxn>
              <a:cxn ang="0">
                <a:pos x="926604" y="4633913"/>
              </a:cxn>
              <a:cxn ang="0">
                <a:pos x="948042" y="4886325"/>
              </a:cxn>
              <a:cxn ang="0">
                <a:pos x="967098" y="5135563"/>
              </a:cxn>
              <a:cxn ang="0">
                <a:pos x="952806" y="5370513"/>
              </a:cxn>
              <a:cxn ang="0">
                <a:pos x="876582" y="5575300"/>
              </a:cxn>
              <a:cxn ang="0">
                <a:pos x="747953" y="5746750"/>
              </a:cxn>
              <a:cxn ang="0">
                <a:pos x="597886" y="5900738"/>
              </a:cxn>
              <a:cxn ang="0">
                <a:pos x="454965" y="6059488"/>
              </a:cxn>
              <a:cxn ang="0">
                <a:pos x="347774" y="6253163"/>
              </a:cxn>
              <a:cxn ang="0">
                <a:pos x="278696" y="6503988"/>
              </a:cxn>
              <a:cxn ang="0">
                <a:pos x="223909" y="6770688"/>
              </a:cxn>
              <a:cxn ang="0">
                <a:pos x="20247" y="6791325"/>
              </a:cxn>
              <a:cxn ang="0">
                <a:pos x="71460" y="6557963"/>
              </a:cxn>
              <a:cxn ang="0">
                <a:pos x="129820" y="6292850"/>
              </a:cxn>
              <a:cxn ang="0">
                <a:pos x="221527" y="6038850"/>
              </a:cxn>
              <a:cxn ang="0">
                <a:pos x="360875" y="5829300"/>
              </a:cxn>
              <a:cxn ang="0">
                <a:pos x="521661" y="5659438"/>
              </a:cxn>
              <a:cxn ang="0">
                <a:pos x="668155" y="5502275"/>
              </a:cxn>
              <a:cxn ang="0">
                <a:pos x="759863" y="5345113"/>
              </a:cxn>
              <a:cxn ang="0">
                <a:pos x="778919" y="5183188"/>
              </a:cxn>
              <a:cxn ang="0">
                <a:pos x="764627" y="4979988"/>
              </a:cxn>
              <a:cxn ang="0">
                <a:pos x="738425" y="4686300"/>
              </a:cxn>
              <a:cxn ang="0">
                <a:pos x="747953" y="4344988"/>
              </a:cxn>
              <a:cxn ang="0">
                <a:pos x="815840" y="4086225"/>
              </a:cxn>
              <a:cxn ang="0">
                <a:pos x="913503" y="3846513"/>
              </a:cxn>
              <a:cxn ang="0">
                <a:pos x="993300" y="3656013"/>
              </a:cxn>
              <a:cxn ang="0">
                <a:pos x="1039750" y="3482975"/>
              </a:cxn>
              <a:cxn ang="0">
                <a:pos x="1029031" y="3321050"/>
              </a:cxn>
              <a:cxn ang="0">
                <a:pos x="968289" y="3140075"/>
              </a:cxn>
              <a:cxn ang="0">
                <a:pos x="880155" y="2933700"/>
              </a:cxn>
              <a:cxn ang="0">
                <a:pos x="787256" y="2689225"/>
              </a:cxn>
              <a:cxn ang="0">
                <a:pos x="736043" y="2398713"/>
              </a:cxn>
              <a:cxn ang="0">
                <a:pos x="745571" y="2062163"/>
              </a:cxn>
              <a:cxn ang="0">
                <a:pos x="770582" y="1808163"/>
              </a:cxn>
              <a:cxn ang="0">
                <a:pos x="776537" y="1616075"/>
              </a:cxn>
              <a:cxn ang="0">
                <a:pos x="738425" y="1460500"/>
              </a:cxn>
              <a:cxn ang="0">
                <a:pos x="622897" y="1304925"/>
              </a:cxn>
              <a:cxn ang="0">
                <a:pos x="466875" y="1144588"/>
              </a:cxn>
              <a:cxn ang="0">
                <a:pos x="310853" y="963613"/>
              </a:cxn>
              <a:cxn ang="0">
                <a:pos x="185797" y="738188"/>
              </a:cxn>
              <a:cxn ang="0">
                <a:pos x="107191" y="477838"/>
              </a:cxn>
              <a:cxn ang="0">
                <a:pos x="54786" y="217488"/>
              </a:cxn>
              <a:cxn ang="0">
                <a:pos x="0" y="0"/>
              </a:cxn>
            </a:cxnLst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0">
            <a:noFill/>
          </a:ln>
        </p:spPr>
        <p:txBody>
          <a:bodyPr/>
          <a:p>
            <a:endParaRPr lang="en-US"/>
          </a:p>
        </p:txBody>
      </p:sp>
      <p:grpSp>
        <p:nvGrpSpPr>
          <p:cNvPr id="3076" name="Group 14"/>
          <p:cNvGrpSpPr/>
          <p:nvPr/>
        </p:nvGrpSpPr>
        <p:grpSpPr>
          <a:xfrm>
            <a:off x="0" y="0"/>
            <a:ext cx="2111375" cy="6858000"/>
            <a:chOff x="0" y="0"/>
            <a:chExt cx="2110979" cy="6858000"/>
          </a:xfrm>
        </p:grpSpPr>
        <p:sp>
          <p:nvSpPr>
            <p:cNvPr id="15" name="Freeform 14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655515" y="0"/>
              <a:ext cx="1234843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/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2427288" y="6375400"/>
            <a:ext cx="1120775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59225" y="6375400"/>
            <a:ext cx="30861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6488" y="6375400"/>
            <a:ext cx="1116013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aseline="0" smtClean="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B7082E-FFD6-4A0E-B558-B383999FDC2D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1" title="right scallop background shape"/>
          <p:cNvSpPr/>
          <p:nvPr/>
        </p:nvSpPr>
        <p:spPr bwMode="auto">
          <a:xfrm>
            <a:off x="5541963" y="0"/>
            <a:ext cx="360203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3" name="Rectangle 12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 title="left edge border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/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2"/>
          </p:nvPr>
        </p:nvSpPr>
        <p:spPr>
          <a:xfrm>
            <a:off x="573088" y="6375400"/>
            <a:ext cx="925513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577975" y="6375400"/>
            <a:ext cx="2611438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268788" y="6375400"/>
            <a:ext cx="923925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EB3F98-91E2-4B84-88BA-9CBC53FC4614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1" title="right scallop background shape"/>
          <p:cNvSpPr/>
          <p:nvPr/>
        </p:nvSpPr>
        <p:spPr bwMode="auto">
          <a:xfrm>
            <a:off x="5541963" y="0"/>
            <a:ext cx="360203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3" name="Rectangle 12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 title="left edge border"/>
          <p:cNvSpPr/>
          <p:nvPr/>
        </p:nvSpPr>
        <p:spPr>
          <a:xfrm>
            <a:off x="0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base" latinLnBrk="0" hangingPunct="1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/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2"/>
          </p:nvPr>
        </p:nvSpPr>
        <p:spPr>
          <a:xfrm>
            <a:off x="574675" y="6375400"/>
            <a:ext cx="923925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577975" y="6375400"/>
            <a:ext cx="2611438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256088" y="6375400"/>
            <a:ext cx="947738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ED34F3-DFE8-4DF3-8447-250409B0DA6F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213" y="382588"/>
            <a:ext cx="7634288" cy="1492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938213" y="2286000"/>
            <a:ext cx="7634287" cy="35941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213" y="6375400"/>
            <a:ext cx="1747838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400"/>
            <a:ext cx="30861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75400"/>
            <a:ext cx="211455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31275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275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5"/>
          <p:cNvSpPr/>
          <p:nvPr/>
        </p:nvSpPr>
        <p:spPr>
          <a:xfrm>
            <a:off x="0" y="0"/>
            <a:ext cx="679450" cy="6858000"/>
          </a:xfrm>
          <a:custGeom>
            <a:avLst/>
            <a:gdLst/>
            <a:ahLst/>
            <a:cxnLst>
              <a:cxn ang="0">
                <a:pos x="499122" y="5486400"/>
              </a:cxn>
              <a:cxn ang="0">
                <a:pos x="679450" y="4800600"/>
              </a:cxn>
              <a:cxn ang="0">
                <a:pos x="499122" y="4114800"/>
              </a:cxn>
              <a:cxn ang="0">
                <a:pos x="679450" y="3429000"/>
              </a:cxn>
              <a:cxn ang="0">
                <a:pos x="499122" y="2743200"/>
              </a:cxn>
              <a:cxn ang="0">
                <a:pos x="679450" y="2057400"/>
              </a:cxn>
              <a:cxn ang="0">
                <a:pos x="499122" y="1371600"/>
              </a:cxn>
              <a:cxn ang="0">
                <a:pos x="679450" y="685800"/>
              </a:cxn>
              <a:cxn ang="0">
                <a:pos x="499122" y="0"/>
              </a:cxn>
              <a:cxn ang="0">
                <a:pos x="0" y="0"/>
              </a:cxn>
              <a:cxn ang="0">
                <a:pos x="0" y="6858000"/>
              </a:cxn>
              <a:cxn ang="0">
                <a:pos x="499122" y="6858000"/>
              </a:cxn>
              <a:cxn ang="0">
                <a:pos x="679450" y="6172200"/>
              </a:cxn>
              <a:cxn ang="0">
                <a:pos x="499122" y="5486400"/>
              </a:cxn>
            </a:cxnLst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>
              <a:alpha val="10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 kern="1200" cap="all" spc="150">
          <a:solidFill>
            <a:schemeClr val="tx2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9pPr>
    </p:titleStyle>
    <p:bodyStyle>
      <a:lvl1pPr marL="2286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 panose="020B0502020104020203" pitchFamily="34" charset="0"/>
        <a:buChar char="–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213" y="382588"/>
            <a:ext cx="7634288" cy="1492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938213" y="2286000"/>
            <a:ext cx="7634287" cy="35941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213" y="6375400"/>
            <a:ext cx="1747838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400"/>
            <a:ext cx="308610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75400"/>
            <a:ext cx="2114550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C65348-8934-4782-A44B-7F91A9B534DA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31275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275" y="0"/>
            <a:ext cx="2127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5"/>
          <p:cNvSpPr/>
          <p:nvPr/>
        </p:nvSpPr>
        <p:spPr>
          <a:xfrm>
            <a:off x="0" y="0"/>
            <a:ext cx="679450" cy="6858000"/>
          </a:xfrm>
          <a:custGeom>
            <a:avLst/>
            <a:gdLst/>
            <a:ahLst/>
            <a:cxnLst>
              <a:cxn ang="0">
                <a:pos x="499122" y="5486400"/>
              </a:cxn>
              <a:cxn ang="0">
                <a:pos x="679450" y="4800600"/>
              </a:cxn>
              <a:cxn ang="0">
                <a:pos x="499122" y="4114800"/>
              </a:cxn>
              <a:cxn ang="0">
                <a:pos x="679450" y="3429000"/>
              </a:cxn>
              <a:cxn ang="0">
                <a:pos x="499122" y="2743200"/>
              </a:cxn>
              <a:cxn ang="0">
                <a:pos x="679450" y="2057400"/>
              </a:cxn>
              <a:cxn ang="0">
                <a:pos x="499122" y="1371600"/>
              </a:cxn>
              <a:cxn ang="0">
                <a:pos x="679450" y="685800"/>
              </a:cxn>
              <a:cxn ang="0">
                <a:pos x="499122" y="0"/>
              </a:cxn>
              <a:cxn ang="0">
                <a:pos x="0" y="0"/>
              </a:cxn>
              <a:cxn ang="0">
                <a:pos x="0" y="6858000"/>
              </a:cxn>
              <a:cxn ang="0">
                <a:pos x="499122" y="6858000"/>
              </a:cxn>
              <a:cxn ang="0">
                <a:pos x="679450" y="6172200"/>
              </a:cxn>
              <a:cxn ang="0">
                <a:pos x="499122" y="5486400"/>
              </a:cxn>
            </a:cxnLst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>
              <a:alpha val="100000"/>
            </a:schemeClr>
          </a:solidFill>
          <a:ln w="9525">
            <a:noFill/>
          </a:ln>
        </p:spPr>
        <p:txBody>
          <a:bodyPr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 kern="1200" cap="all" spc="150">
          <a:solidFill>
            <a:schemeClr val="tx2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5100">
          <a:solidFill>
            <a:schemeClr val="tx2"/>
          </a:solidFill>
          <a:latin typeface="Impact" panose="020B0806030902050204" pitchFamily="34" charset="0"/>
        </a:defRPr>
      </a:lvl9pPr>
    </p:titleStyle>
    <p:bodyStyle>
      <a:lvl1pPr marL="2286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 panose="020B0502020104020203" pitchFamily="34" charset="0"/>
        <a:buChar char="–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defTabSz="685800" rtl="0" fontAlgn="base">
        <a:lnSpc>
          <a:spcPct val="110000"/>
        </a:lnSpc>
        <a:spcBef>
          <a:spcPts val="7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2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1376363" y="-381000"/>
            <a:ext cx="6604000" cy="6934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/>
          <p:nvPr>
            <p:ph type="ctrTitle"/>
          </p:nvPr>
        </p:nvSpPr>
        <p:spPr/>
        <p:txBody>
          <a:bodyPr/>
          <a:p>
            <a:r>
              <a:rPr lang="en-US"/>
              <a:t>luyện tập oxide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ext Box 6"/>
          <p:cNvSpPr txBox="1"/>
          <p:nvPr/>
        </p:nvSpPr>
        <p:spPr>
          <a:xfrm>
            <a:off x="1138555" y="283845"/>
            <a:ext cx="716724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/>
              <a:t>PTHH:</a:t>
            </a:r>
            <a:endParaRPr lang="en-US" sz="2800"/>
          </a:p>
          <a:p>
            <a:endParaRPr 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990600" y="4114800"/>
            <a:ext cx="7808913" cy="2339975"/>
          </a:xfrm>
        </p:spPr>
        <p:txBody>
          <a:bodyPr vert="horz" wrap="square" lIns="91440" tIns="45720" rIns="91440" bIns="45720" numCol="1" rtlCol="0" anchor="ctr" anchorCtr="0" compatLnSpc="1">
            <a:no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ctr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8000" b="1" i="1" u="none" strike="noStrike" kern="1200" cap="none" spc="600" normalizeH="0" baseline="0" noProof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iCiel Cucho"/>
                <a:cs typeface="Times New Roman" panose="02020603050405020304" pitchFamily="18" charset="0"/>
              </a:rPr>
              <a:t>THANK YOU!</a:t>
            </a:r>
            <a:endParaRPr kumimoji="0" lang="en-US" altLang="en-US" sz="8000" b="1" i="1" u="none" strike="noStrike" kern="1200" cap="none" spc="600" normalizeH="0" baseline="0" noProof="0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00B0F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iCiel Cucho"/>
              <a:cs typeface="Times New Roman" panose="02020603050405020304" pitchFamily="18" charset="0"/>
            </a:endParaRPr>
          </a:p>
        </p:txBody>
      </p:sp>
      <p:pic>
        <p:nvPicPr>
          <p:cNvPr id="34819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0650" y="1555750"/>
            <a:ext cx="6989763" cy="2778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Tm="3383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1"/>
          <p:cNvSpPr txBox="1"/>
          <p:nvPr/>
        </p:nvSpPr>
        <p:spPr>
          <a:xfrm>
            <a:off x="1981200" y="152400"/>
            <a:ext cx="54019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#9Slide03 Arima Madurai Black" pitchFamily="2" charset="0"/>
                <a:cs typeface="#9Slide03 Arima Madurai Black" pitchFamily="2" charset="0"/>
              </a:rPr>
              <a:t>TRẮC NGHIỆM</a:t>
            </a:r>
            <a:endParaRPr lang="en-US" altLang="en-US" sz="3600" dirty="0">
              <a:solidFill>
                <a:srgbClr val="FF0000"/>
              </a:solidFill>
              <a:latin typeface="#9Slide03 Arima Madurai Black" pitchFamily="2" charset="0"/>
              <a:ea typeface="#9Slide03 Arima Madurai Black" pitchFamily="2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762000" y="838200"/>
            <a:ext cx="843280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1: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Oxide nào sau đây là basic oxide (oxit bazơ)?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NO		B.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C. K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		D. SiO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Oxide nào sau đây là acidic oxide (oxit axit)?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Na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	B. CuO	C.K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		D.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3: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Dãy nào sau đây chỉ chứa các acidic oxide (oxit axit)?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K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			B. FeO, Na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, CuO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C. P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	D. CaO,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4: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tác dụng được với chất nào sau đây 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B. P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C. Fe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D. NaOH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2624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1"/>
          <p:cNvSpPr txBox="1"/>
          <p:nvPr/>
        </p:nvSpPr>
        <p:spPr>
          <a:xfrm>
            <a:off x="1981200" y="152400"/>
            <a:ext cx="54019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#9Slide03 Arima Madurai Black" pitchFamily="2" charset="0"/>
                <a:cs typeface="#9Slide03 Arima Madurai Black" pitchFamily="2" charset="0"/>
              </a:rPr>
              <a:t>TRẮC NGHIỆM</a:t>
            </a:r>
            <a:endParaRPr lang="en-US" altLang="en-US" sz="3600" dirty="0">
              <a:solidFill>
                <a:srgbClr val="FF0000"/>
              </a:solidFill>
              <a:latin typeface="#9Slide03 Arima Madurai Black" pitchFamily="2" charset="0"/>
              <a:ea typeface="#9Slide03 Arima Madurai Black" pitchFamily="2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711200" y="685800"/>
            <a:ext cx="8432800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5: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Dãy các chất nào sau đây đều tan được trong nước?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CuO,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K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		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C. P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Al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Fe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Na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O, CaO 		D. CaO, K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6: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CaO có thể tác dụng được với dãy chất nào sau đây 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O,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NaOH 		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C.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, Fe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B.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O,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HCl 		D.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NaCl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7: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có thể tác dụng được với dãy chất nào sau đây 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O, CaO, NaOH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O, CaO, HCl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C.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Fe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D. KOH, Ca(OH)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NaCl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2624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1"/>
          <p:cNvSpPr txBox="1"/>
          <p:nvPr/>
        </p:nvSpPr>
        <p:spPr>
          <a:xfrm>
            <a:off x="1981200" y="152400"/>
            <a:ext cx="54019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#9Slide03 Arima Madurai Black" pitchFamily="2" charset="0"/>
                <a:cs typeface="#9Slide03 Arima Madurai Black" pitchFamily="2" charset="0"/>
              </a:rPr>
              <a:t>TỰ LUẬN</a:t>
            </a:r>
            <a:endParaRPr lang="en-US" altLang="en-US" sz="3600" dirty="0">
              <a:solidFill>
                <a:srgbClr val="FF0000"/>
              </a:solidFill>
              <a:latin typeface="#9Slide03 Arima Madurai Black" pitchFamily="2" charset="0"/>
              <a:ea typeface="#9Slide03 Arima Madurai Black" pitchFamily="2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711200" y="685800"/>
            <a:ext cx="8432800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1: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Hoàn thành các PTHH sau đây?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CaO   +  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   </a:t>
            </a:r>
            <a:r>
              <a:rPr lang="en-US" sz="2400">
                <a:cs typeface="Arial" panose="020B0604020202020204" pitchFamily="34" charset="0"/>
              </a:rPr>
              <a:t>→  ..................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+   ...........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CaSO3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c. ……….…..  +  ……………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BaCO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d. Al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…….……. +  …………..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chuỗi các phản ứng sau đây: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 CaO  </a:t>
            </a:r>
            <a:r>
              <a:rPr lang="en-US" sz="2400">
                <a:cs typeface="Arial" panose="020B0604020202020204" pitchFamily="34" charset="0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Ca(OH)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CaO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CaCl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S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endParaRPr lang="en-US" sz="24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711200" y="685800"/>
            <a:ext cx="8646160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1: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Hoàn thành các PTHH sau đây?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CaO   +  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   </a:t>
            </a:r>
            <a:r>
              <a:rPr lang="en-US" sz="2400">
                <a:cs typeface="Arial" panose="020B0604020202020204" pitchFamily="34" charset="0"/>
              </a:rPr>
              <a:t>→  ..................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+   ...........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CaSO3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c. ……….…..  +  ……………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BaCO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d. Al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…….……. +  …………..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chuỗi các phản ứng sau đây: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 CaO  </a:t>
            </a:r>
            <a:r>
              <a:rPr lang="en-US" sz="2400">
                <a:cs typeface="Arial" panose="020B0604020202020204" pitchFamily="34" charset="0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Ca(OH)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CaO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CaCl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S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828800" y="4267200"/>
            <a:ext cx="4667250" cy="275590"/>
            <a:chOff x="2880" y="6720"/>
            <a:chExt cx="7350" cy="434"/>
          </a:xfrm>
        </p:grpSpPr>
        <p:sp>
          <p:nvSpPr>
            <p:cNvPr id="3" name="Text Box 2"/>
            <p:cNvSpPr txBox="1"/>
            <p:nvPr/>
          </p:nvSpPr>
          <p:spPr>
            <a:xfrm>
              <a:off x="288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(1)</a:t>
              </a:r>
              <a:endParaRPr lang="en-US" sz="1200"/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552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(2)</a:t>
              </a:r>
              <a:endParaRPr lang="en-US" sz="1200"/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780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(3)</a:t>
              </a:r>
              <a:endParaRPr lang="en-US" sz="1200"/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948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(4)</a:t>
              </a:r>
              <a:endParaRPr lang="en-US" sz="1200"/>
            </a:p>
          </p:txBody>
        </p:sp>
        <p:sp>
          <p:nvSpPr>
            <p:cNvPr id="8" name="Text Box 7"/>
            <p:cNvSpPr txBox="1"/>
            <p:nvPr/>
          </p:nvSpPr>
          <p:spPr>
            <a:xfrm>
              <a:off x="288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(1)</a:t>
              </a:r>
              <a:endParaRPr lang="en-US" sz="1200"/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552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(2)</a:t>
              </a:r>
              <a:endParaRPr lang="en-US" sz="1200"/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780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(3)</a:t>
              </a:r>
              <a:endParaRPr lang="en-US" sz="1200"/>
            </a:p>
          </p:txBody>
        </p:sp>
        <p:sp>
          <p:nvSpPr>
            <p:cNvPr id="11" name="Text Box 10"/>
            <p:cNvSpPr txBox="1"/>
            <p:nvPr/>
          </p:nvSpPr>
          <p:spPr>
            <a:xfrm>
              <a:off x="948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(4)</a:t>
              </a:r>
              <a:endParaRPr lang="en-US" sz="1200"/>
            </a:p>
          </p:txBody>
        </p:sp>
      </p:grpSp>
      <p:sp>
        <p:nvSpPr>
          <p:cNvPr id="12" name="Text Box 11"/>
          <p:cNvSpPr txBox="1"/>
          <p:nvPr/>
        </p:nvSpPr>
        <p:spPr>
          <a:xfrm>
            <a:off x="1295400" y="5029200"/>
            <a:ext cx="4768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(1)</a:t>
            </a:r>
            <a:endParaRPr lang="en-US" sz="1200"/>
          </a:p>
        </p:txBody>
      </p:sp>
      <p:sp>
        <p:nvSpPr>
          <p:cNvPr id="13" name="Text Box 12"/>
          <p:cNvSpPr txBox="1"/>
          <p:nvPr/>
        </p:nvSpPr>
        <p:spPr>
          <a:xfrm>
            <a:off x="2133600" y="5029200"/>
            <a:ext cx="4768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(2)</a:t>
            </a:r>
            <a:endParaRPr lang="en-US" sz="1200"/>
          </a:p>
        </p:txBody>
      </p:sp>
      <p:sp>
        <p:nvSpPr>
          <p:cNvPr id="14" name="Text Box 13"/>
          <p:cNvSpPr txBox="1"/>
          <p:nvPr/>
        </p:nvSpPr>
        <p:spPr>
          <a:xfrm>
            <a:off x="3505200" y="5029200"/>
            <a:ext cx="4768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(3)</a:t>
            </a:r>
            <a:endParaRPr lang="en-US" sz="1200"/>
          </a:p>
        </p:txBody>
      </p:sp>
      <p:sp>
        <p:nvSpPr>
          <p:cNvPr id="15" name="Text Box 14"/>
          <p:cNvSpPr txBox="1"/>
          <p:nvPr/>
        </p:nvSpPr>
        <p:spPr>
          <a:xfrm>
            <a:off x="4419600" y="5029200"/>
            <a:ext cx="4768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(4)</a:t>
            </a:r>
            <a:endParaRPr lang="en-US" sz="1200"/>
          </a:p>
        </p:txBody>
      </p:sp>
      <p:sp>
        <p:nvSpPr>
          <p:cNvPr id="16" name="Text Box 15"/>
          <p:cNvSpPr txBox="1"/>
          <p:nvPr/>
        </p:nvSpPr>
        <p:spPr>
          <a:xfrm>
            <a:off x="5638800" y="5029200"/>
            <a:ext cx="4768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(5)</a:t>
            </a:r>
            <a:endParaRPr lang="en-US" sz="1200"/>
          </a:p>
        </p:txBody>
      </p:sp>
      <p:sp>
        <p:nvSpPr>
          <p:cNvPr id="19" name="Text Box 18"/>
          <p:cNvSpPr txBox="1"/>
          <p:nvPr/>
        </p:nvSpPr>
        <p:spPr>
          <a:xfrm>
            <a:off x="685800" y="5715000"/>
            <a:ext cx="4768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(8)</a:t>
            </a:r>
            <a:endParaRPr lang="en-US" sz="1200"/>
          </a:p>
        </p:txBody>
      </p:sp>
    </p:spTree>
    <p:custDataLst>
      <p:tags r:id="rId1"/>
    </p:custDataLst>
  </p:cSld>
  <p:clrMapOvr>
    <a:masterClrMapping/>
  </p:clrMapOvr>
  <p:transition spd="slow" advTm="2624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1"/>
          <p:cNvSpPr txBox="1"/>
          <p:nvPr/>
        </p:nvSpPr>
        <p:spPr>
          <a:xfrm>
            <a:off x="1981200" y="152400"/>
            <a:ext cx="54019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#9Slide03 Arima Madurai Black" pitchFamily="2" charset="0"/>
                <a:cs typeface="#9Slide03 Arima Madurai Black" pitchFamily="2" charset="0"/>
              </a:rPr>
              <a:t>TỰ LUẬN</a:t>
            </a:r>
            <a:endParaRPr lang="en-US" altLang="en-US" sz="3600" dirty="0">
              <a:solidFill>
                <a:srgbClr val="FF0000"/>
              </a:solidFill>
              <a:latin typeface="#9Slide03 Arima Madurai Black" pitchFamily="2" charset="0"/>
              <a:ea typeface="#9Slide03 Arima Madurai Black" pitchFamily="2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711200" y="685800"/>
            <a:ext cx="843280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1: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Hoàn thành các PTHH sau đây?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CaO   +  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   </a:t>
            </a:r>
            <a:r>
              <a:rPr lang="en-US" sz="2400">
                <a:cs typeface="Arial" panose="020B0604020202020204" pitchFamily="34" charset="0"/>
              </a:rPr>
              <a:t>→  ..................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+   ...........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CaSO3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c. ……….…..  +  ……………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BaCO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d. Al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…….……. +  …………..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chuỗi các phản ứng sau đây: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 CaO  </a:t>
            </a:r>
            <a:r>
              <a:rPr lang="en-US" sz="2400">
                <a:cs typeface="Arial" panose="020B0604020202020204" pitchFamily="34" charset="0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Ca(OH)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CaO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CaCl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S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CuSO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4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711200" y="685800"/>
            <a:ext cx="864616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1: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Hoàn thành các PTHH sau đây?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CaO   +  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   </a:t>
            </a:r>
            <a:r>
              <a:rPr lang="en-US" sz="2400">
                <a:cs typeface="Arial" panose="020B0604020202020204" pitchFamily="34" charset="0"/>
              </a:rPr>
              <a:t>→  ..................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+   ...........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CaSO3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c. ……….…..  +  ……………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BaCO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d. Al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…….……. +  …………..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chuỗi các phản ứng sau đây: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 CaO  </a:t>
            </a:r>
            <a:r>
              <a:rPr lang="en-US" sz="2400">
                <a:cs typeface="Arial" panose="020B0604020202020204" pitchFamily="34" charset="0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Ca(OH)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CaO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CaCl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S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>
                <a:cs typeface="Arial" panose="020B0604020202020204" pitchFamily="34" charset="0"/>
                <a:sym typeface="+mn-ea"/>
              </a:rPr>
              <a:t>→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CuSO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4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828800" y="4267200"/>
            <a:ext cx="4667250" cy="275590"/>
            <a:chOff x="2880" y="6720"/>
            <a:chExt cx="7350" cy="434"/>
          </a:xfrm>
        </p:grpSpPr>
        <p:sp>
          <p:nvSpPr>
            <p:cNvPr id="3" name="Text Box 2"/>
            <p:cNvSpPr txBox="1"/>
            <p:nvPr/>
          </p:nvSpPr>
          <p:spPr>
            <a:xfrm>
              <a:off x="288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(1)</a:t>
              </a:r>
              <a:endParaRPr lang="en-US" sz="1200"/>
            </a:p>
          </p:txBody>
        </p:sp>
        <p:sp>
          <p:nvSpPr>
            <p:cNvPr id="4" name="Text Box 3"/>
            <p:cNvSpPr txBox="1"/>
            <p:nvPr/>
          </p:nvSpPr>
          <p:spPr>
            <a:xfrm>
              <a:off x="552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(2)</a:t>
              </a:r>
              <a:endParaRPr lang="en-US" sz="1200"/>
            </a:p>
          </p:txBody>
        </p:sp>
        <p:sp>
          <p:nvSpPr>
            <p:cNvPr id="5" name="Text Box 4"/>
            <p:cNvSpPr txBox="1"/>
            <p:nvPr/>
          </p:nvSpPr>
          <p:spPr>
            <a:xfrm>
              <a:off x="780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(3)</a:t>
              </a:r>
              <a:endParaRPr lang="en-US" sz="1200"/>
            </a:p>
          </p:txBody>
        </p:sp>
        <p:sp>
          <p:nvSpPr>
            <p:cNvPr id="6" name="Text Box 5"/>
            <p:cNvSpPr txBox="1"/>
            <p:nvPr/>
          </p:nvSpPr>
          <p:spPr>
            <a:xfrm>
              <a:off x="948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(4)</a:t>
              </a:r>
              <a:endParaRPr lang="en-US" sz="1200"/>
            </a:p>
          </p:txBody>
        </p:sp>
        <p:sp>
          <p:nvSpPr>
            <p:cNvPr id="8" name="Text Box 7"/>
            <p:cNvSpPr txBox="1"/>
            <p:nvPr/>
          </p:nvSpPr>
          <p:spPr>
            <a:xfrm>
              <a:off x="288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(1)</a:t>
              </a:r>
              <a:endParaRPr lang="en-US" sz="1200"/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552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(2)</a:t>
              </a:r>
              <a:endParaRPr lang="en-US" sz="1200"/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780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(3)</a:t>
              </a:r>
              <a:endParaRPr lang="en-US" sz="1200"/>
            </a:p>
          </p:txBody>
        </p:sp>
        <p:sp>
          <p:nvSpPr>
            <p:cNvPr id="11" name="Text Box 10"/>
            <p:cNvSpPr txBox="1"/>
            <p:nvPr/>
          </p:nvSpPr>
          <p:spPr>
            <a:xfrm>
              <a:off x="9480" y="67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(4)</a:t>
              </a:r>
              <a:endParaRPr lang="en-US" sz="120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85800" y="5029200"/>
            <a:ext cx="7029450" cy="961390"/>
            <a:chOff x="1080" y="7920"/>
            <a:chExt cx="11070" cy="1514"/>
          </a:xfrm>
        </p:grpSpPr>
        <p:sp>
          <p:nvSpPr>
            <p:cNvPr id="12" name="Text Box 11"/>
            <p:cNvSpPr txBox="1"/>
            <p:nvPr/>
          </p:nvSpPr>
          <p:spPr>
            <a:xfrm>
              <a:off x="2040" y="79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(1)</a:t>
              </a:r>
              <a:endParaRPr lang="en-US" sz="1200"/>
            </a:p>
          </p:txBody>
        </p:sp>
        <p:sp>
          <p:nvSpPr>
            <p:cNvPr id="13" name="Text Box 12"/>
            <p:cNvSpPr txBox="1"/>
            <p:nvPr/>
          </p:nvSpPr>
          <p:spPr>
            <a:xfrm>
              <a:off x="3360" y="79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(2)</a:t>
              </a:r>
              <a:endParaRPr lang="en-US" sz="1200"/>
            </a:p>
          </p:txBody>
        </p:sp>
        <p:sp>
          <p:nvSpPr>
            <p:cNvPr id="14" name="Text Box 13"/>
            <p:cNvSpPr txBox="1"/>
            <p:nvPr/>
          </p:nvSpPr>
          <p:spPr>
            <a:xfrm>
              <a:off x="5520" y="79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(3)</a:t>
              </a:r>
              <a:endParaRPr lang="en-US" sz="1200"/>
            </a:p>
          </p:txBody>
        </p:sp>
        <p:sp>
          <p:nvSpPr>
            <p:cNvPr id="15" name="Text Box 14"/>
            <p:cNvSpPr txBox="1"/>
            <p:nvPr/>
          </p:nvSpPr>
          <p:spPr>
            <a:xfrm>
              <a:off x="6960" y="79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(4)</a:t>
              </a:r>
              <a:endParaRPr lang="en-US" sz="1200"/>
            </a:p>
          </p:txBody>
        </p:sp>
        <p:sp>
          <p:nvSpPr>
            <p:cNvPr id="16" name="Text Box 15"/>
            <p:cNvSpPr txBox="1"/>
            <p:nvPr/>
          </p:nvSpPr>
          <p:spPr>
            <a:xfrm>
              <a:off x="8880" y="79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(5)</a:t>
              </a:r>
              <a:endParaRPr lang="en-US" sz="1200"/>
            </a:p>
          </p:txBody>
        </p:sp>
        <p:sp>
          <p:nvSpPr>
            <p:cNvPr id="17" name="Text Box 16"/>
            <p:cNvSpPr txBox="1"/>
            <p:nvPr/>
          </p:nvSpPr>
          <p:spPr>
            <a:xfrm>
              <a:off x="10080" y="79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(6)</a:t>
              </a:r>
              <a:endParaRPr lang="en-US" sz="1200"/>
            </a:p>
          </p:txBody>
        </p:sp>
        <p:sp>
          <p:nvSpPr>
            <p:cNvPr id="18" name="Text Box 17"/>
            <p:cNvSpPr txBox="1"/>
            <p:nvPr/>
          </p:nvSpPr>
          <p:spPr>
            <a:xfrm>
              <a:off x="11400" y="792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(7)</a:t>
              </a:r>
              <a:endParaRPr lang="en-US" sz="1200"/>
            </a:p>
          </p:txBody>
        </p:sp>
        <p:sp>
          <p:nvSpPr>
            <p:cNvPr id="19" name="Text Box 18"/>
            <p:cNvSpPr txBox="1"/>
            <p:nvPr/>
          </p:nvSpPr>
          <p:spPr>
            <a:xfrm>
              <a:off x="1080" y="9000"/>
              <a:ext cx="751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(8)</a:t>
              </a:r>
              <a:endParaRPr lang="en-US" sz="1200"/>
            </a:p>
          </p:txBody>
        </p:sp>
      </p:grpSp>
    </p:spTree>
    <p:custDataLst>
      <p:tags r:id="rId1"/>
    </p:custDataLst>
  </p:cSld>
  <p:clrMapOvr>
    <a:masterClrMapping/>
  </p:clrMapOvr>
  <p:transition spd="slow" advTm="2624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1"/>
          <p:cNvSpPr txBox="1"/>
          <p:nvPr/>
        </p:nvSpPr>
        <p:spPr>
          <a:xfrm>
            <a:off x="1981200" y="152400"/>
            <a:ext cx="54019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#9Slide03 Arima Madurai Black" pitchFamily="2" charset="0"/>
                <a:cs typeface="#9Slide03 Arima Madurai Black" pitchFamily="2" charset="0"/>
              </a:rPr>
              <a:t>TỰ LUẬN</a:t>
            </a:r>
            <a:endParaRPr lang="en-US" altLang="en-US" sz="3600" dirty="0">
              <a:solidFill>
                <a:srgbClr val="FF0000"/>
              </a:solidFill>
              <a:latin typeface="#9Slide03 Arima Madurai Black" pitchFamily="2" charset="0"/>
              <a:ea typeface="#9Slide03 Arima Madurai Black" pitchFamily="2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685800" y="914400"/>
            <a:ext cx="843280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3: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Cho các oxide sau: Na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MgO, Fe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P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CaO, Fe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NO, CO.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a) Hãy phân loại các oxide trên.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b) Oxide nào tác dụng được với nước?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c) Oxide nào tác dụng được với dd HCl?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d) Oxide nào tác dụng được với dd NaOH?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Viết PTHH xảy ra.</a:t>
            </a:r>
            <a:endParaRPr lang="en-US" sz="24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2624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1"/>
          <p:cNvSpPr txBox="1"/>
          <p:nvPr/>
        </p:nvSpPr>
        <p:spPr>
          <a:xfrm>
            <a:off x="1981200" y="152400"/>
            <a:ext cx="54019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#9Slide03 Arima Madurai Black" pitchFamily="2" charset="0"/>
                <a:cs typeface="#9Slide03 Arima Madurai Black" pitchFamily="2" charset="0"/>
              </a:rPr>
              <a:t>TỰ LUẬN</a:t>
            </a:r>
            <a:endParaRPr lang="en-US" altLang="en-US" sz="3600" dirty="0">
              <a:solidFill>
                <a:srgbClr val="FF0000"/>
              </a:solidFill>
              <a:latin typeface="#9Slide03 Arima Madurai Black" pitchFamily="2" charset="0"/>
              <a:ea typeface="#9Slide03 Arima Madurai Black" pitchFamily="2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685800" y="914400"/>
            <a:ext cx="808037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4: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Dẫn toàn bộ 4,958 lít khí Carbon dioxide 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(đkc) vào dung dịch Ca(OH)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calcium hydroxide)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lấy dư, sau phản ứng thu được muối trung hòa. </a:t>
            </a:r>
            <a:endParaRPr lang="en-US" sz="24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a.Viết PTHH xảy ra.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b.Tính khối lượng muối tạo thành.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c. Cần bao nhiêu gam CaO để hòa tan vào trong nước thu được lượng Ca(OH)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trên? 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(C = 12; Ca = 40; H = 1; O = 16)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2624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1"/>
          <p:cNvSpPr txBox="1"/>
          <p:nvPr/>
        </p:nvSpPr>
        <p:spPr>
          <a:xfrm>
            <a:off x="1981200" y="152400"/>
            <a:ext cx="54019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#9Slide03 Arima Madurai Black" pitchFamily="2" charset="0"/>
                <a:cs typeface="#9Slide03 Arima Madurai Black" pitchFamily="2" charset="0"/>
              </a:rPr>
              <a:t>TỰ LUẬN</a:t>
            </a:r>
            <a:endParaRPr lang="en-US" altLang="en-US" sz="3600" dirty="0">
              <a:solidFill>
                <a:srgbClr val="FF0000"/>
              </a:solidFill>
              <a:latin typeface="#9Slide03 Arima Madurai Black" pitchFamily="2" charset="0"/>
              <a:ea typeface="#9Slide03 Arima Madurai Black" pitchFamily="2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685800" y="914400"/>
            <a:ext cx="808037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5: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Hòa tan hoàn toàn 12 gam bột Copper (II) oxide (CuO) vào dung dịch hydrochloric acid (HCl) 2M.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a.Viết PTHH xảy ra.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b.Tính thể tích dung dịch HCl 2M đã dùng.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c. Nếu cho cùng lượng CuO ở trên tác dụng hết với dung dịch sulfuric acid (H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thì khối lượng muối thu được sau phản ứng là bao nhiêu gam?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(Cu = 64; O = 16; Cl = 35,5; S = 32)</a:t>
            </a:r>
            <a:endParaRPr lang="en-US" sz="24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2624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Box 1"/>
          <p:cNvSpPr txBox="1"/>
          <p:nvPr/>
        </p:nvSpPr>
        <p:spPr>
          <a:xfrm>
            <a:off x="1981200" y="152400"/>
            <a:ext cx="54019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fontAlgn="base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#9Slide03 Arima Madurai Black" pitchFamily="2" charset="0"/>
                <a:cs typeface="#9Slide03 Arima Madurai Black" pitchFamily="2" charset="0"/>
              </a:rPr>
              <a:t>TỰ LUẬN</a:t>
            </a:r>
            <a:endParaRPr lang="en-US" altLang="en-US" sz="3600" dirty="0">
              <a:solidFill>
                <a:srgbClr val="FF0000"/>
              </a:solidFill>
              <a:latin typeface="#9Slide03 Arima Madurai Black" pitchFamily="2" charset="0"/>
              <a:ea typeface="#9Slide03 Arima Madurai Black" pitchFamily="2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685800" y="914400"/>
            <a:ext cx="8080375" cy="3876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6: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Cho 12,395 lít khí Carbon dioxide (CO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ở điều kiện chuẩn tác dụng vừa đủ với 500ml dung dịch Sodium hydroxide (NaOH) 1,2M tạo thành 2 muối là Sodium carbonate (Na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và Sodium hydrocarbonate (NaHCO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). Tính khối lượng muối tạo thành?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(C = 12; O = 16; Na = 23; H=1)</a:t>
            </a:r>
            <a:endParaRPr lang="en-US" sz="24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926465" y="6176645"/>
            <a:ext cx="76841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(Bài này chỉ mở rộng cho lớp 9.3 và 9.11, không ra đề kiểm tra)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ransition spd="slow" advTm="2624">
    <p:circl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IMING" val="|1.2"/>
</p:tagLst>
</file>

<file path=ppt/tags/tag2.xml><?xml version="1.0" encoding="utf-8"?>
<p:tagLst xmlns:p="http://schemas.openxmlformats.org/presentationml/2006/main">
  <p:tag name="TIMING" val="|1.2"/>
</p:tagLst>
</file>

<file path=ppt/tags/tag3.xml><?xml version="1.0" encoding="utf-8"?>
<p:tagLst xmlns:p="http://schemas.openxmlformats.org/presentationml/2006/main">
  <p:tag name="TIMING" val="|1.2"/>
</p:tagLst>
</file>

<file path=ppt/tags/tag4.xml><?xml version="1.0" encoding="utf-8"?>
<p:tagLst xmlns:p="http://schemas.openxmlformats.org/presentationml/2006/main">
  <p:tag name="TIMING" val="|1.2"/>
</p:tagLst>
</file>

<file path=ppt/tags/tag5.xml><?xml version="1.0" encoding="utf-8"?>
<p:tagLst xmlns:p="http://schemas.openxmlformats.org/presentationml/2006/main">
  <p:tag name="TIMING" val="|1.2"/>
</p:tagLst>
</file>

<file path=ppt/tags/tag6.xml><?xml version="1.0" encoding="utf-8"?>
<p:tagLst xmlns:p="http://schemas.openxmlformats.org/presentationml/2006/main">
  <p:tag name="TIMING" val="|1.2"/>
</p:tagLst>
</file>

<file path=ppt/tags/tag7.xml><?xml version="1.0" encoding="utf-8"?>
<p:tagLst xmlns:p="http://schemas.openxmlformats.org/presentationml/2006/main">
  <p:tag name="TIMING" val="|1.2"/>
</p:tagLst>
</file>

<file path=ppt/tags/tag8.xml><?xml version="1.0" encoding="utf-8"?>
<p:tagLst xmlns:p="http://schemas.openxmlformats.org/presentationml/2006/main">
  <p:tag name="TIMING" val="|1.2"/>
</p:tagLst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0</TotalTime>
  <Words>3435</Words>
  <Application>WPS Presentation</Application>
  <PresentationFormat/>
  <Paragraphs>166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SimSun</vt:lpstr>
      <vt:lpstr>Wingdings</vt:lpstr>
      <vt:lpstr>Impact</vt:lpstr>
      <vt:lpstr>Gill Sans MT</vt:lpstr>
      <vt:lpstr>#9Slide03 Arima Madurai Black</vt:lpstr>
      <vt:lpstr>Segoe Print</vt:lpstr>
      <vt:lpstr>Times New Roman</vt:lpstr>
      <vt:lpstr>iCiel Cucho</vt:lpstr>
      <vt:lpstr>Microsoft YaHei</vt:lpstr>
      <vt:lpstr>Arial Unicode MS</vt:lpstr>
      <vt:lpstr>Calibri</vt:lpstr>
      <vt:lpstr>Badge</vt:lpstr>
      <vt:lpstr>1_Badge</vt:lpstr>
      <vt:lpstr>luyện tập oxide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MS.THANH</dc:creator>
  <cp:lastModifiedBy>Nhat Nam</cp:lastModifiedBy>
  <cp:revision>64</cp:revision>
  <dcterms:created xsi:type="dcterms:W3CDTF">2012-06-24T14:21:00Z</dcterms:created>
  <dcterms:modified xsi:type="dcterms:W3CDTF">2021-09-29T00:55:28Z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0D5881727DB1496D884CEFD8E859DAD1</vt:lpwstr>
  </property>
  <property fmtid="{D5CDD505-2E9C-101B-9397-08002B2CF9AE}" pid="3" name="KSOProductBuildVer">
    <vt:lpwstr>1033-11.2.0.10323</vt:lpwstr>
  </property>
</Properties>
</file>